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D5DAD7-4E2E-47D3-82D0-43608C1C6819}">
          <p14:sldIdLst>
            <p14:sldId id="268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Untitled Section" id="{ECBFDD1D-4A78-4555-915E-3466F69FE073}">
          <p14:sldIdLst>
            <p14:sldId id="269"/>
            <p14:sldId id="270"/>
            <p14:sldId id="271"/>
            <p14:sldId id="274"/>
            <p14:sldId id="272"/>
            <p14:sldId id="273"/>
            <p14:sldId id="275"/>
            <p14:sldId id="276"/>
            <p14:sldId id="277"/>
            <p14:sldId id="278"/>
          </p14:sldIdLst>
        </p14:section>
        <p14:section name="Simapro 10.1" id="{52058859-545F-4686-927D-9A5A13E10D7A}">
          <p14:sldIdLst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121BE-7FBF-47A6-9169-2BA3B7B11C4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B4D62-4B4C-46AE-9590-33A9DC40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6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920353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6" indent="-143930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110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561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3558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374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383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10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468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4095-D0A1-330F-B4F3-2EE8EBB76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DFE00-D14E-4F9D-F364-4A854C74C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4203C-E116-6968-3591-2B2B43B61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FB91-5502-AD16-A975-45B32584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CBCD7-D634-9076-CF9A-587C1895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945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9FC1-AE45-1777-5B4F-C47A84EE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A0667-F696-3444-E157-FC4FF93B5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49A1E-CDA5-A3CA-2C12-E958633A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5FE02-FAFB-53AE-BD85-59579CB7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6C30A-61FC-9BB3-F0AB-CB5237A6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01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647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538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03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217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354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301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901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598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28551" y="3704603"/>
            <a:ext cx="4454736" cy="121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SimaPro installation guide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63F03A99-153B-4AEB-AC15-FFACC95978C7}" type="slidenum">
              <a:rPr lang="fr-CH" smtClean="0"/>
              <a:t>‹#›</a:t>
            </a:fld>
            <a:endParaRPr lang="fr-CH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/>
        </p:nvSpPr>
        <p:spPr>
          <a:xfrm rot="16200000">
            <a:off x="573338" y="6530279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7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-support.sharefile.com/d-saa49ff6e213a458f8aac0f23df55780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0B29-33E5-4F9D-B221-F04E00C5A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SimaPro installation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6577B-62ED-4A0F-B497-5838C4C22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Only for use in:</a:t>
            </a:r>
          </a:p>
          <a:p>
            <a:r>
              <a:rPr lang="en-US" dirty="0"/>
              <a:t>MSE-433, ME-203, ME-516</a:t>
            </a:r>
          </a:p>
          <a:p>
            <a:endParaRPr lang="en-US" dirty="0"/>
          </a:p>
          <a:p>
            <a:r>
              <a:rPr lang="en-US" dirty="0"/>
              <a:t>Cannot be for projects, including but not limited to:</a:t>
            </a:r>
          </a:p>
          <a:p>
            <a:r>
              <a:rPr lang="en-US" dirty="0"/>
              <a:t>used for semester projects, master’s projects, MAKE projects, PhD research, industrial projects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76066-33D0-4922-8EE8-D642B9B0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E5818-1EBC-450E-9DD6-864499C1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6230-1B9A-4436-9CD4-3FA71096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663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8017CA-8146-5A85-5222-C9EE258C8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314" y="0"/>
            <a:ext cx="8199372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584B5-ACCE-4B63-89D2-B2CEE722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F4245-5D85-4E30-8CC0-1A66AD4C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1B320-E63F-4BF3-A600-563BDE95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456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E09214-52EB-0A54-1CFA-D87D41F7D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0"/>
            <a:ext cx="81788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EF47-AF49-44E1-BA0D-5B2A5E9B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2B4F-DE88-4746-934B-6FD832AE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1A7D2-EDD9-4EFD-8721-64CED32F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537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DB33-AB0A-AB63-F29B-66045E52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34311-0F01-938F-6A19-ACC6A70AC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BA918-960F-CB3C-0972-73DBAE76D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727" y="0"/>
            <a:ext cx="8256545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1C1E8-C6DD-45B3-BD4A-01AAE299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A83A4-3F1B-4A71-BD4F-FA85EC7B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DCD9-9FBD-40DB-9081-6F2033DA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496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01D9-7296-ECD8-39C7-141E4103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A6B6B-C02C-D3CC-F421-77A1FC3C7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4B765-4C9D-7309-2350-5F9384FE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0"/>
            <a:ext cx="11153776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46D43-95AC-4C05-9AC6-C13E83B1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33EA9-13DA-41F7-95FB-7BDC8807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081E4-5676-41E1-9E80-DB05A578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18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8E91B-D98B-D407-8606-DB1FE91F5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2FBE-4E6C-1934-0669-528198D9B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EN15804 database installation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CEB0-D21A-E5BB-A91F-8BE7EB34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568BB-ABE6-6326-A694-F7B31C8A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602B8-B934-3EA5-25E7-89BDAF10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14</a:t>
            </a:fld>
            <a:endParaRPr lang="fr-CH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4D6D8FD-9593-8964-3B27-4A9604261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328316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301DD-FC0B-70AC-9A78-C429AEEDE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8E5A6-19CE-36AA-C85E-FE4CAD0C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3F3E7-DC24-F21A-41B6-01324A4D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5A8ED-FCF0-62C7-A07B-CC274027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15</a:t>
            </a:fld>
            <a:endParaRPr lang="fr-CH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254F86B-D6C3-E776-EEAC-FD42763E1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14667" r="38371" b="6267"/>
          <a:stretch/>
        </p:blipFill>
        <p:spPr>
          <a:xfrm>
            <a:off x="4299754" y="889878"/>
            <a:ext cx="7068820" cy="54087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D3ABCC-7ADC-D2FB-D78A-A8145338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9190227" cy="1430337"/>
          </a:xfrm>
        </p:spPr>
        <p:txBody>
          <a:bodyPr>
            <a:normAutofit fontScale="90000"/>
          </a:bodyPr>
          <a:lstStyle/>
          <a:p>
            <a:r>
              <a:rPr lang="fr-CH" dirty="0"/>
              <a:t>Follow the </a:t>
            </a:r>
            <a:r>
              <a:rPr lang="fr-CH" dirty="0" err="1"/>
              <a:t>link</a:t>
            </a:r>
            <a:r>
              <a:rPr lang="fr-CH" dirty="0"/>
              <a:t> </a:t>
            </a:r>
            <a:r>
              <a:rPr lang="fr-CH" dirty="0" err="1"/>
              <a:t>below</a:t>
            </a:r>
            <a:r>
              <a:rPr lang="fr-CH" dirty="0"/>
              <a:t> and </a:t>
            </a:r>
            <a:r>
              <a:rPr lang="fr-CH" dirty="0" err="1"/>
              <a:t>fill</a:t>
            </a:r>
            <a:r>
              <a:rPr lang="fr-CH" dirty="0"/>
              <a:t> in </a:t>
            </a:r>
            <a:r>
              <a:rPr lang="fr-CH" dirty="0" err="1"/>
              <a:t>your</a:t>
            </a:r>
            <a:r>
              <a:rPr lang="fr-CH" dirty="0"/>
              <a:t> information:</a:t>
            </a:r>
            <a:br>
              <a:rPr lang="fr-CH" dirty="0"/>
            </a:br>
            <a:r>
              <a:rPr lang="fr-CH" dirty="0"/>
              <a:t> </a:t>
            </a:r>
            <a:br>
              <a:rPr lang="fr-CH" dirty="0"/>
            </a:br>
            <a:endParaRPr lang="fr-C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78E404-88FA-EB58-DF76-1F1D7AE96599}"/>
              </a:ext>
            </a:extLst>
          </p:cNvPr>
          <p:cNvSpPr txBox="1"/>
          <p:nvPr/>
        </p:nvSpPr>
        <p:spPr>
          <a:xfrm>
            <a:off x="448522" y="2138810"/>
            <a:ext cx="6099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hlinkClick r:id="rId3"/>
              </a:rPr>
              <a:t>https://pre-support.sharefile.com/d-saa49ff6e213a458f8aac0f23df557800</a:t>
            </a:r>
            <a:r>
              <a:rPr lang="fr-CH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847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3AE9E07-78DD-9D64-64CB-E14822625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13855"/>
          <a:stretch/>
        </p:blipFill>
        <p:spPr>
          <a:xfrm>
            <a:off x="1117085" y="855535"/>
            <a:ext cx="10210012" cy="514692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37A2B-CD47-DE2D-BC19-BA38E594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D21E6-A17B-D28D-9CA9-586B3510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387E5-02E3-651F-720E-024EB538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2808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56F8228-C263-A8BE-5DAC-E25470680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352707"/>
            <a:ext cx="9491575" cy="27051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3B77A-FC9A-8B9C-4F8B-702749924FE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 rot="16200000">
            <a:off x="-1628551" y="3704603"/>
            <a:ext cx="4454736" cy="12153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05336-B061-6658-B3C9-F937275CAC6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 rot="16200000">
            <a:off x="9487985" y="2498752"/>
            <a:ext cx="4724347" cy="6836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4AF0-ADCD-A7E8-C405-F5CF09FF6C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508317" y="260351"/>
            <a:ext cx="683683" cy="21806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3F03A99-153B-4AEB-AC15-FFACC95978C7}" type="slidenum">
              <a:rPr lang="fr-CH" smtClean="0"/>
              <a:pPr>
                <a:spcAft>
                  <a:spcPts val="600"/>
                </a:spcAft>
              </a:pPr>
              <a:t>17</a:t>
            </a:fld>
            <a:endParaRPr lang="fr-CH"/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BD392A97-0BA8-42E6-9522-3FEFD668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158185" cy="1430337"/>
          </a:xfrm>
        </p:spPr>
        <p:txBody>
          <a:bodyPr>
            <a:normAutofit/>
          </a:bodyPr>
          <a:lstStyle/>
          <a:p>
            <a:r>
              <a:rPr lang="is-IS" dirty="0"/>
              <a:t>Double click on </a:t>
            </a:r>
            <a:r>
              <a:rPr lang="is-IS" dirty="0">
                <a:solidFill>
                  <a:srgbClr val="C00000"/>
                </a:solidFill>
              </a:rPr>
              <a:t>SetupEcoinvent310_EN15804</a:t>
            </a:r>
            <a:r>
              <a:rPr lang="is-IS" dirty="0"/>
              <a:t> to install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8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409E4-8601-A65E-A0EC-5EA2936A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4537F-241D-1658-12EE-75A378D1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035FF-9CC3-64A1-2C31-5D8C3AFD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18</a:t>
            </a:fld>
            <a:endParaRPr lang="fr-CH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4A3CAD3-030A-02D9-2637-227016C9D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04" y="0"/>
            <a:ext cx="7645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AD1962E-75DC-918A-5CAC-2C7673B3C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298" y="1283903"/>
            <a:ext cx="4502455" cy="160202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99372-66F4-E9E2-6B7C-205DB884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DE79A-0E06-0193-6202-549FF524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9955F-F2DF-8236-7273-95F5E2B9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19</a:t>
            </a:fld>
            <a:endParaRPr lang="fr-CH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0D877C-C379-BEF9-A7CF-C339CEF7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022332" cy="1430337"/>
          </a:xfrm>
        </p:spPr>
        <p:txBody>
          <a:bodyPr>
            <a:normAutofit fontScale="90000"/>
          </a:bodyPr>
          <a:lstStyle/>
          <a:p>
            <a:r>
              <a:rPr lang="fr-CH" dirty="0"/>
              <a:t>Open up </a:t>
            </a:r>
            <a:r>
              <a:rPr lang="fr-CH" dirty="0" err="1"/>
              <a:t>SimaPro</a:t>
            </a:r>
            <a:r>
              <a:rPr lang="fr-CH" dirty="0"/>
              <a:t>: Go to File </a:t>
            </a:r>
            <a:r>
              <a:rPr lang="en-GB" dirty="0"/>
              <a:t>&gt; Import </a:t>
            </a:r>
            <a:r>
              <a:rPr lang="en-GB" dirty="0" err="1"/>
              <a:t>SimaPro</a:t>
            </a:r>
            <a:r>
              <a:rPr lang="en-GB" dirty="0"/>
              <a:t> Database</a:t>
            </a:r>
            <a:br>
              <a:rPr lang="fr-CH" dirty="0"/>
            </a:br>
            <a:endParaRPr lang="fr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004C10-9C96-4FBA-D4AF-97D92A88D0E6}"/>
              </a:ext>
            </a:extLst>
          </p:cNvPr>
          <p:cNvSpPr/>
          <p:nvPr/>
        </p:nvSpPr>
        <p:spPr>
          <a:xfrm>
            <a:off x="2816352" y="2441448"/>
            <a:ext cx="768096" cy="27279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9D6CAF-BC4F-5B73-0EBB-B7A08590D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298" y="3033052"/>
            <a:ext cx="8404351" cy="36502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3583F1A-3B42-6C63-A788-F3B5F98C2B4B}"/>
              </a:ext>
            </a:extLst>
          </p:cNvPr>
          <p:cNvSpPr/>
          <p:nvPr/>
        </p:nvSpPr>
        <p:spPr>
          <a:xfrm>
            <a:off x="9107424" y="3425952"/>
            <a:ext cx="536448" cy="17678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8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AA7A4-657F-7E12-0DF9-B9473B919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65" y="0"/>
            <a:ext cx="769326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BEC58-C801-4FDC-A845-003F94DF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7C597-2747-44F8-8782-058CEEB3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9C254-0654-4085-9C63-B570D939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2</a:t>
            </a:fld>
            <a:endParaRPr lang="fr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30C1E8-4C5F-47D5-A1F1-F0F16F6F0AC8}"/>
              </a:ext>
            </a:extLst>
          </p:cNvPr>
          <p:cNvSpPr/>
          <p:nvPr/>
        </p:nvSpPr>
        <p:spPr>
          <a:xfrm>
            <a:off x="5332837" y="6156495"/>
            <a:ext cx="4243932" cy="216384"/>
          </a:xfrm>
          <a:prstGeom prst="rect">
            <a:avLst/>
          </a:prstGeom>
          <a:solidFill>
            <a:srgbClr val="E30613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36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375E-E2AD-A782-CEDA-E9083274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9821383" cy="1430337"/>
          </a:xfrm>
        </p:spPr>
        <p:txBody>
          <a:bodyPr>
            <a:normAutofit/>
          </a:bodyPr>
          <a:lstStyle/>
          <a:p>
            <a:r>
              <a:rPr lang="en-GB" dirty="0"/>
              <a:t>Browse to select the location where you have the database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DE951-3D78-3B70-FB8F-8E48E532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2BC65-A4FA-B9BA-C3A7-F25DC072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48EA-D84D-C968-BAFC-DEB25121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20</a:t>
            </a:fld>
            <a:endParaRPr lang="fr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6FC41-6EB2-1579-16C5-3E7D77E2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997" y="2834747"/>
            <a:ext cx="7422610" cy="33666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E14EB7-E02D-A0D3-8E50-E934EA003B23}"/>
              </a:ext>
            </a:extLst>
          </p:cNvPr>
          <p:cNvSpPr/>
          <p:nvPr/>
        </p:nvSpPr>
        <p:spPr>
          <a:xfrm>
            <a:off x="10913291" y="3378953"/>
            <a:ext cx="762725" cy="25539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A1D179-7E77-B037-60B1-B0FB8CF7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36" y="1357161"/>
            <a:ext cx="3781661" cy="35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6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92C1-90FB-D9C0-15B9-5DF8CC57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7889373" cy="1430337"/>
          </a:xfrm>
        </p:spPr>
        <p:txBody>
          <a:bodyPr/>
          <a:lstStyle/>
          <a:p>
            <a:r>
              <a:rPr lang="en-GB" dirty="0"/>
              <a:t>Click </a:t>
            </a:r>
            <a:r>
              <a:rPr lang="en-GB" dirty="0">
                <a:solidFill>
                  <a:srgbClr val="00B050"/>
                </a:solidFill>
              </a:rPr>
              <a:t>Select All </a:t>
            </a:r>
            <a:r>
              <a:rPr lang="en-GB" dirty="0"/>
              <a:t>and then </a:t>
            </a:r>
            <a:r>
              <a:rPr lang="en-GB" dirty="0">
                <a:solidFill>
                  <a:srgbClr val="C00000"/>
                </a:solidFill>
              </a:rPr>
              <a:t>Import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D71C3-5B2A-80DA-03A7-EEEF421F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5C1D0-0F7A-DCEA-7F78-10A80459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555F1-C48A-A6AC-7E2C-2F483499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21</a:t>
            </a:fld>
            <a:endParaRPr lang="fr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7510C1-71F6-B90B-7616-93961A18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58" y="1296264"/>
            <a:ext cx="9688277" cy="49346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B3ED91-1E32-3377-2D74-C900848BA71A}"/>
              </a:ext>
            </a:extLst>
          </p:cNvPr>
          <p:cNvSpPr/>
          <p:nvPr/>
        </p:nvSpPr>
        <p:spPr>
          <a:xfrm>
            <a:off x="5619381" y="5871904"/>
            <a:ext cx="762725" cy="25539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7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CF4C8-1846-04F4-B7EE-800C492E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CDBD-3923-8F59-FCC2-D5126A8A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55B34-8DA1-F9C8-211B-04A07E83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22</a:t>
            </a:fld>
            <a:endParaRPr lang="fr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58F97-CE74-9D8E-9566-47BCFA5F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86788"/>
            <a:ext cx="10084067" cy="51076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F04F3E-333E-192E-888D-0DCAB5B63549}"/>
              </a:ext>
            </a:extLst>
          </p:cNvPr>
          <p:cNvSpPr/>
          <p:nvPr/>
        </p:nvSpPr>
        <p:spPr>
          <a:xfrm>
            <a:off x="5513504" y="3340459"/>
            <a:ext cx="762725" cy="25539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1FF27-244C-01D2-612D-B0B0E4C1BD78}"/>
              </a:ext>
            </a:extLst>
          </p:cNvPr>
          <p:cNvSpPr txBox="1"/>
          <p:nvPr/>
        </p:nvSpPr>
        <p:spPr>
          <a:xfrm>
            <a:off x="1187250" y="5823284"/>
            <a:ext cx="10411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This can take some time (~20-30mins). </a:t>
            </a:r>
            <a:r>
              <a:rPr lang="en-GB" sz="1600" b="1" dirty="0" err="1"/>
              <a:t>SimaPro</a:t>
            </a:r>
            <a:r>
              <a:rPr lang="en-GB" sz="1600" b="1" dirty="0"/>
              <a:t> may seem unresponsive even when the update appears to be finished so please be patient as forcing </a:t>
            </a:r>
            <a:r>
              <a:rPr lang="en-GB" sz="1600" b="1" dirty="0" err="1"/>
              <a:t>SimaPro</a:t>
            </a:r>
            <a:r>
              <a:rPr lang="en-GB" sz="1600" b="1" dirty="0"/>
              <a:t> to shut down may risk database damage!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37259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4CE0-D810-2DE9-52F0-7AC18D51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9949180" cy="1430337"/>
          </a:xfrm>
        </p:spPr>
        <p:txBody>
          <a:bodyPr>
            <a:normAutofit/>
          </a:bodyPr>
          <a:lstStyle/>
          <a:p>
            <a:r>
              <a:rPr lang="en-GB" dirty="0"/>
              <a:t>After the import procedure you should see the EN15804 data libraries in your list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B608F-4279-E8D5-636D-90C591CE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2F105-C026-7E7B-AEBD-458C5D10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C3658-E5E7-B49D-4E9A-CBAF4820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23</a:t>
            </a:fld>
            <a:endParaRPr lang="fr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93C2FA-70B1-E81A-DFCB-331BC3DD3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057" y="3485908"/>
            <a:ext cx="7846942" cy="2777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C5196F-0333-7E3C-3EE4-26EDBF359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6" y="1605047"/>
            <a:ext cx="4709738" cy="168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5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CE44-A180-AC43-7B0D-49E92D9E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10591052" cy="1430337"/>
          </a:xfrm>
        </p:spPr>
        <p:txBody>
          <a:bodyPr>
            <a:normAutofit/>
          </a:bodyPr>
          <a:lstStyle/>
          <a:p>
            <a:r>
              <a:rPr lang="en-US" dirty="0"/>
              <a:t>If you decide to install </a:t>
            </a:r>
            <a:r>
              <a:rPr lang="en-US" dirty="0" err="1"/>
              <a:t>Simapro</a:t>
            </a:r>
            <a:r>
              <a:rPr lang="en-US" dirty="0"/>
              <a:t> 10.1, and want to use EN15804 database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CFDE69-4555-060D-D2A9-50498FF26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187"/>
          <a:stretch/>
        </p:blipFill>
        <p:spPr>
          <a:xfrm>
            <a:off x="2166268" y="1438345"/>
            <a:ext cx="8230064" cy="45164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8749-3210-3113-436E-38E3A522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3B4C5-B847-4EAE-A9D7-4601A671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E5D96-3F2C-1039-97CF-CFFB6B86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24</a:t>
            </a:fld>
            <a:endParaRPr lang="fr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B305C-BC9B-6A83-71EB-D3072C9A9F8E}"/>
              </a:ext>
            </a:extLst>
          </p:cNvPr>
          <p:cNvSpPr txBox="1"/>
          <p:nvPr/>
        </p:nvSpPr>
        <p:spPr>
          <a:xfrm>
            <a:off x="2077278" y="6062869"/>
            <a:ext cx="70711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Installation is the same, with the same procedure for downloading the database EN15804 </a:t>
            </a:r>
          </a:p>
        </p:txBody>
      </p:sp>
    </p:spTree>
    <p:extLst>
      <p:ext uri="{BB962C8B-B14F-4D97-AF65-F5344CB8AC3E}">
        <p14:creationId xmlns:p14="http://schemas.microsoft.com/office/powerpoint/2010/main" val="3975531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274F-3BE4-C9EF-787C-E0F63FBC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importing the EN15804 database,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E37A8-6985-4254-9D60-707073E7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1" y="1461247"/>
            <a:ext cx="10301817" cy="5139366"/>
          </a:xfrm>
        </p:spPr>
        <p:txBody>
          <a:bodyPr/>
          <a:lstStyle/>
          <a:p>
            <a:r>
              <a:rPr lang="en-US" dirty="0"/>
              <a:t>File &gt; Open </a:t>
            </a:r>
            <a:r>
              <a:rPr lang="en-US" dirty="0" err="1"/>
              <a:t>Simapro</a:t>
            </a:r>
            <a:r>
              <a:rPr lang="en-US" dirty="0"/>
              <a:t> Database</a:t>
            </a:r>
          </a:p>
          <a:p>
            <a:r>
              <a:rPr lang="en-US" dirty="0"/>
              <a:t>And select the Ecoinvent310_EN15804 </a:t>
            </a:r>
            <a:r>
              <a:rPr lang="en-US" dirty="0">
                <a:sym typeface="Wingdings" panose="05000000000000000000" pitchFamily="2" charset="2"/>
              </a:rPr>
              <a:t> It will update the database to be readable by the new </a:t>
            </a:r>
            <a:r>
              <a:rPr lang="en-US" dirty="0" err="1">
                <a:sym typeface="Wingdings" panose="05000000000000000000" pitchFamily="2" charset="2"/>
              </a:rPr>
              <a:t>Simapro</a:t>
            </a:r>
            <a:r>
              <a:rPr lang="en-US" dirty="0">
                <a:sym typeface="Wingdings" panose="05000000000000000000" pitchFamily="2" charset="2"/>
              </a:rPr>
              <a:t> 10.1 version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E6B2C-2CE4-D14B-D7D1-4E46B9F9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9652F-EB1D-59C6-2E12-3AF8A063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B16E1-5D2C-014F-A48F-86F08C12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25</a:t>
            </a:fld>
            <a:endParaRPr lang="fr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8E857-594F-79F5-DE94-EF898D6C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633" y="2785641"/>
            <a:ext cx="7095551" cy="38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72D9-81F2-9296-795D-F629F00A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10205570" cy="1430337"/>
          </a:xfrm>
        </p:spPr>
        <p:txBody>
          <a:bodyPr>
            <a:normAutofit fontScale="90000"/>
          </a:bodyPr>
          <a:lstStyle/>
          <a:p>
            <a:r>
              <a:rPr lang="en-US" dirty="0"/>
              <a:t>Then, you can import the database (from slide n°19)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75CB-C5E8-5900-E876-2B56DA9BF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2C696-D8A2-FB6E-21F6-4ED191CD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275B-CC5A-4B7A-9FDF-DFF8FEB1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9BCE0-3FAB-941A-265F-C1586F03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704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F83C03-B897-1440-3A3E-CFB12451A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61" y="3157499"/>
            <a:ext cx="9688277" cy="54300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4697C-50DC-4EB4-8AA5-A5A987F6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E8644-1863-485E-A688-E0F0776A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04745-F71C-4D40-A1D2-AC8B1646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54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71CD35-1AA5-7964-83BF-BE3F91CF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725" y="0"/>
            <a:ext cx="651055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6E38B-41AA-4DC3-B942-08C05D1F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A3EDD-758D-40E9-AA53-A6098781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208E2-DB07-4F8B-B1A9-97CA3F33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059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ADEC-EE23-51B8-D956-6848DDFB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7085920" cy="1430337"/>
          </a:xfrm>
        </p:spPr>
        <p:txBody>
          <a:bodyPr/>
          <a:lstStyle/>
          <a:p>
            <a:r>
              <a:rPr lang="fr-CH" dirty="0"/>
              <a:t>Double click on file to Install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2F39B-A736-0D1A-DA06-13FE90170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36" y="1942216"/>
            <a:ext cx="10761069" cy="27231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D78A7-47CA-4C7B-A77F-68797E74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FFF15-4BE7-4479-8E0F-B2C949BB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BEF97-9C90-49E5-B475-0C4BA357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335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EF7539-1349-2CEA-FD2D-804F192C3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75" y="0"/>
            <a:ext cx="819785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D12F0-6108-40EA-B63E-B45D9500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8A89E-F33F-44CB-A9DC-D1883767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C2ED6-B7A2-4BA1-9B18-4864A0D9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277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FCA1F-4C73-BE6C-26E4-BFBCDE59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389" y="0"/>
            <a:ext cx="8205222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AF75E-3833-49F8-B787-F484B781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31F7A-3783-449D-A4F2-9995757F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E6C55-1F97-4262-9F14-0307EE5B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179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BABF-9E4C-3E6F-38C0-A2CE1C06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Enter </a:t>
            </a:r>
            <a:r>
              <a:rPr lang="fr-CH" dirty="0" err="1">
                <a:solidFill>
                  <a:schemeClr val="accent6"/>
                </a:solidFill>
              </a:rPr>
              <a:t>this</a:t>
            </a:r>
            <a:r>
              <a:rPr lang="fr-CH" dirty="0">
                <a:solidFill>
                  <a:schemeClr val="accent6"/>
                </a:solidFill>
              </a:rPr>
              <a:t> </a:t>
            </a:r>
            <a:r>
              <a:rPr lang="fr-CH" dirty="0" err="1">
                <a:solidFill>
                  <a:schemeClr val="accent6"/>
                </a:solidFill>
              </a:rPr>
              <a:t>text</a:t>
            </a:r>
            <a:r>
              <a:rPr lang="fr-CH" dirty="0"/>
              <a:t>, </a:t>
            </a:r>
            <a:r>
              <a:rPr lang="fr-CH" dirty="0" err="1"/>
              <a:t>cut</a:t>
            </a:r>
            <a:r>
              <a:rPr lang="fr-CH" dirty="0"/>
              <a:t> and paste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25E16E2-BDDB-A951-1F19-7072506FC6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06501" y="3188603"/>
            <a:ext cx="7197213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49121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Registration name: </a:t>
            </a:r>
            <a:r>
              <a:rPr kumimoji="0" lang="en-GB" altLang="fr-FR" sz="1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 Wakeman</a:t>
            </a:r>
            <a:endParaRPr kumimoji="0" lang="en-GB" alt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Registration code:</a:t>
            </a:r>
            <a:endParaRPr kumimoji="0" lang="en-GB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GB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YQkAAADcmgIAxY+ZJ5upAAgiAAA=#</a:t>
            </a:r>
            <a:endParaRPr kumimoji="0" lang="en-GB" alt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ZoY+1aRt1rrDvkHEbAY+pJqAT1EYBZ+ByQsqVnbchlYAy/41ho</a:t>
            </a:r>
            <a:endParaRPr kumimoji="0" lang="en-GB" alt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Yr72SOIzFZku8pJjih2463l5Jlon+F3vOG1F5ezhrXPKFrbXxX</a:t>
            </a:r>
            <a:endParaRPr kumimoji="0" lang="en-GB" alt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Bms1+ZT+nNtgF1Dii8yXk115wvJ8iIQAcN9GFZLsHwqL7GkSmB</a:t>
            </a:r>
            <a:endParaRPr kumimoji="0" lang="en-GB" alt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RwKldJ4JoOYFLXfD56lRk=</a:t>
            </a:r>
            <a:endParaRPr kumimoji="0" lang="en-GB" altLang="fr-FR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EBCF2-2B27-496E-B6A3-17F49DF8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C6313-4202-40A7-9B5D-2C93E38F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81A3A-4F79-4911-B0B0-2807F07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300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9CF00C-3B8F-4060-9F5A-EF8091494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37" y="0"/>
            <a:ext cx="8178325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E98D7-429C-49F6-912F-4A31FE72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SimaPro installation guide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69773-6B3E-4614-B8AC-F89E6E72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Only for use in selected courses</a:t>
            </a: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50F6F-417F-4C0E-A5AD-87F3CC81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3A99-153B-4AEB-AC15-FFACC95978C7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45440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Template_EPFL_Blank (1)</Template>
  <TotalTime>132</TotalTime>
  <Words>531</Words>
  <Application>Microsoft Office PowerPoint</Application>
  <PresentationFormat>Widescreen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Franklin Gothic Demi Cond</vt:lpstr>
      <vt:lpstr>Wingdings</vt:lpstr>
      <vt:lpstr>Thème Office</vt:lpstr>
      <vt:lpstr>SimaPro installation guide</vt:lpstr>
      <vt:lpstr>PowerPoint Presentation</vt:lpstr>
      <vt:lpstr>PowerPoint Presentation</vt:lpstr>
      <vt:lpstr>PowerPoint Presentation</vt:lpstr>
      <vt:lpstr>Double click on file to Install</vt:lpstr>
      <vt:lpstr>PowerPoint Presentation</vt:lpstr>
      <vt:lpstr>PowerPoint Presentation</vt:lpstr>
      <vt:lpstr>Enter this text, cut and paste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EN15804 database installation</vt:lpstr>
      <vt:lpstr>Follow the link below and fill in your information:   </vt:lpstr>
      <vt:lpstr>PowerPoint Presentation</vt:lpstr>
      <vt:lpstr>Double click on SetupEcoinvent310_EN15804 to install</vt:lpstr>
      <vt:lpstr>PowerPoint Presentation</vt:lpstr>
      <vt:lpstr>Open up SimaPro: Go to File &gt; Import SimaPro Database </vt:lpstr>
      <vt:lpstr>Browse to select the location where you have the database</vt:lpstr>
      <vt:lpstr>Click Select All and then Import</vt:lpstr>
      <vt:lpstr>PowerPoint Presentation</vt:lpstr>
      <vt:lpstr>After the import procedure you should see the EN15804 data libraries in your list</vt:lpstr>
      <vt:lpstr>If you decide to install Simapro 10.1, and want to use EN15804 database</vt:lpstr>
      <vt:lpstr>Before importing the EN15804 database, </vt:lpstr>
      <vt:lpstr>Then, you can import the database (from slide n°19)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SimaPro installation guide</dc:title>
  <dc:creator>Martyn</dc:creator>
  <cp:lastModifiedBy>Jean-Baptiste Desbrest</cp:lastModifiedBy>
  <cp:revision>6</cp:revision>
  <dcterms:created xsi:type="dcterms:W3CDTF">2025-02-21T12:19:39Z</dcterms:created>
  <dcterms:modified xsi:type="dcterms:W3CDTF">2025-03-11T10:53:51Z</dcterms:modified>
</cp:coreProperties>
</file>